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66" r:id="rId6"/>
    <p:sldId id="259" r:id="rId7"/>
    <p:sldId id="260" r:id="rId8"/>
    <p:sldId id="261" r:id="rId9"/>
    <p:sldId id="263" r:id="rId10"/>
    <p:sldId id="264" r:id="rId11"/>
    <p:sldId id="262" r:id="rId12"/>
    <p:sldId id="265" r:id="rId13"/>
    <p:sldId id="267" r:id="rId14"/>
    <p:sldId id="268" r:id="rId15"/>
    <p:sldId id="271" r:id="rId16"/>
    <p:sldId id="270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6AD9-F1F1-481A-9F41-8ECC9B2915C6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F673-AEB9-4E81-8746-DABA1A8B1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2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6AD9-F1F1-481A-9F41-8ECC9B2915C6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F673-AEB9-4E81-8746-DABA1A8B1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6AD9-F1F1-481A-9F41-8ECC9B2915C6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F673-AEB9-4E81-8746-DABA1A8B1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6AD9-F1F1-481A-9F41-8ECC9B2915C6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F673-AEB9-4E81-8746-DABA1A8B1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8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6AD9-F1F1-481A-9F41-8ECC9B2915C6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F673-AEB9-4E81-8746-DABA1A8B1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6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6AD9-F1F1-481A-9F41-8ECC9B2915C6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F673-AEB9-4E81-8746-DABA1A8B1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6AD9-F1F1-481A-9F41-8ECC9B2915C6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F673-AEB9-4E81-8746-DABA1A8B1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3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6AD9-F1F1-481A-9F41-8ECC9B2915C6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F673-AEB9-4E81-8746-DABA1A8B1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4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6AD9-F1F1-481A-9F41-8ECC9B2915C6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F673-AEB9-4E81-8746-DABA1A8B1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1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6AD9-F1F1-481A-9F41-8ECC9B2915C6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F673-AEB9-4E81-8746-DABA1A8B1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4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6AD9-F1F1-481A-9F41-8ECC9B2915C6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F673-AEB9-4E81-8746-DABA1A8B1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6AD9-F1F1-481A-9F41-8ECC9B2915C6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2F673-AEB9-4E81-8746-DABA1A8B1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3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15" y="228600"/>
            <a:ext cx="480437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7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48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9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6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15" y="228600"/>
            <a:ext cx="480437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1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56" y="228600"/>
            <a:ext cx="4858288" cy="6400800"/>
          </a:xfrm>
        </p:spPr>
      </p:pic>
    </p:spTree>
    <p:extLst>
      <p:ext uri="{BB962C8B-B14F-4D97-AF65-F5344CB8AC3E}">
        <p14:creationId xmlns:p14="http://schemas.microsoft.com/office/powerpoint/2010/main" val="129540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56" y="228600"/>
            <a:ext cx="4858288" cy="6400800"/>
          </a:xfrm>
        </p:spPr>
      </p:pic>
    </p:spTree>
    <p:extLst>
      <p:ext uri="{BB962C8B-B14F-4D97-AF65-F5344CB8AC3E}">
        <p14:creationId xmlns:p14="http://schemas.microsoft.com/office/powerpoint/2010/main" val="1729272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36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34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2983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1" y="822960"/>
            <a:ext cx="7830358" cy="5212080"/>
          </a:xfrm>
        </p:spPr>
      </p:pic>
    </p:spTree>
    <p:extLst>
      <p:ext uri="{BB962C8B-B14F-4D97-AF65-F5344CB8AC3E}">
        <p14:creationId xmlns:p14="http://schemas.microsoft.com/office/powerpoint/2010/main" val="306430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5187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2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0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4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5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6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Bentz</dc:creator>
  <cp:lastModifiedBy>Eric Bentz</cp:lastModifiedBy>
  <cp:revision>11</cp:revision>
  <dcterms:created xsi:type="dcterms:W3CDTF">2017-04-08T15:39:48Z</dcterms:created>
  <dcterms:modified xsi:type="dcterms:W3CDTF">2017-04-09T02:15:09Z</dcterms:modified>
</cp:coreProperties>
</file>